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EF6ECA-96D6-4136-A019-87F4C9513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CE47474-9738-48B2-B521-4D178027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920F76-AA00-40D3-AF9D-9B5F1554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39588C-32F3-4430-9522-7603D659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67F322-97E9-4FA1-BA53-FDC0BF1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6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B0852B-7520-4679-9910-0DC92CCE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19F2A5-61D1-4BA4-B7F8-E42F25C5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E8FEDF-E4F2-4A36-9094-DD9A8547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2FB34B-2D84-422E-B56A-F3E2E64F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F1C596-C196-401C-8725-E764EAC3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6DCCEBA-9546-4742-ADD1-2E6F9DED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437DA1F-5C3A-498F-8835-C3902BEC9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EDCFE5-40CE-4E4F-A6BE-84C45B18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D4D671-7F9D-40FB-A0E8-980F642B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2E0B5F-9EEE-404C-9F71-38A4EBBB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3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565DC0-764B-4149-B042-9BDBB7A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4A605B-135B-4476-AA01-D25546E5D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BDC17-1496-4480-BFFF-A56B0385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AF4E46-FA13-49E8-9720-13CBC0A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F25358-3E1F-4097-84C4-F3544A27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6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388397-40E6-4A93-A118-76022796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147CD4-4B32-4A56-B176-818A4365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778A40-939B-4E39-A2C5-581D2149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F0CE43-274A-46B7-A072-3D3FC7DC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7903FC-472A-4290-84B4-5CEDC99E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20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23901F-87E4-491F-BDDF-C5376F38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867C6E-C366-4BAD-91E2-E3A84D47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06A5E18-27DC-4F92-944D-7E0DF8172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E49013-8EB0-4087-91D0-78052CFF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FD1900E-2CC6-47E2-8709-C0C4FE5E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73C633-5903-496D-9413-B05785E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4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DF8898-4F90-4B90-BB89-83B6516D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8306F7-1F17-45F4-8165-D39C0C6B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6AD9E8-F871-44A3-9117-F6D877A6F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79B7A19-D9A3-436F-B165-FB21C71B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91B38A1-C579-48EC-AB00-1E3B7381C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78429E2-B7B1-482A-ABBF-1E6E3919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F1C10C1-8238-4A9F-97A0-1ADD4BAA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3A42EA7-ACCF-4A0C-87BB-2B277C2E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1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F76F3C-96B2-45EB-8500-5BE6E1D7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510624A-50BA-4073-8593-26D00FDC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CDA689-654B-471C-8D69-37399350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17674C8-26EA-49F4-8772-6480376D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1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ECB50F6-36AA-4928-B1DB-58DE73EF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EC34775-EA91-404C-94EE-E5359198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CC27CDB-478B-41CF-AE57-77C14F7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3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D30F7A-0AE0-41D6-8A7B-4E483982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D9ECD0-2CB0-4F07-B63C-50D62DE1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D106D0-6A8A-42E6-8403-49A61D2A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41418E5-5ACB-4E33-82D4-DBC6F664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746623-A0CC-425E-8BA0-0119608E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6F8EA9C-9F33-425C-ABAE-6BBACE12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BEA5A1-C558-409E-B998-857331D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BC35D88-2805-42D2-BAD1-6611AA3DA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C5C071-CD0E-4454-A589-3608EC8E2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28116C3-B355-4592-9CF3-14A9054F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B7CC0A-2889-45A4-9131-C10DF5E6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BB89C3-0724-48EE-8A3B-F5490582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7D49F46-366C-4F02-B71C-492D53F6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C09553-D272-42DA-B2FD-2D93D144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A2BCEF-CA03-4050-BDD8-E18F00C4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9A22-E851-4313-B602-814D390C28C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2A7744-1477-44F7-A926-3DDA1076E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DD1690-EACB-4069-B488-F96AFDC27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8754-A8B4-43B5-8A38-2E0D7367AA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9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73E40CA-28E9-4278-8783-22500E7A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28" y="109057"/>
            <a:ext cx="11040738" cy="66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9A65F60-B0A6-4DA1-82CE-9DDBEDB6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2" y="8064"/>
            <a:ext cx="11232100" cy="68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5BCCD5-1CC0-4479-95CE-4873099C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" y="8442"/>
            <a:ext cx="11241070" cy="68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2E6ED3A-2FA2-4875-B58B-1E355ABD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4" y="-14786"/>
            <a:ext cx="11245017" cy="68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60CF9CC-DDEE-4484-B7F6-98064234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16578"/>
            <a:ext cx="11262950" cy="68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F26ABB4-6BCC-4326-98E4-F635E4C9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10428"/>
            <a:ext cx="11252792" cy="68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F0712B7-F452-42FD-B53E-F4D702D2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1" y="56357"/>
            <a:ext cx="11031523" cy="67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1950EA9-6F63-4FEF-8B26-404408AB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4" y="35259"/>
            <a:ext cx="11159103" cy="68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2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BADB328-5499-4F98-B07F-63C85F22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9" y="83487"/>
            <a:ext cx="11040575" cy="66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5E746C3-04FA-43D0-BE9E-0E3A0E9B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1" y="83997"/>
            <a:ext cx="11036953" cy="67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5CB8ADF-8F3F-4DE6-98AA-00F65256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6" y="11187"/>
            <a:ext cx="11175617" cy="67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4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56B4F2E-EBE6-4E4C-A0CC-7B678BB4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9" y="22831"/>
            <a:ext cx="11119505" cy="67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A155400-0BDF-41C4-B95C-99510CD3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-12013"/>
            <a:ext cx="11216043" cy="68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8F1FE83-747D-48E7-B0BF-597A865A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1" y="-4141"/>
            <a:ext cx="11325364" cy="69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2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Deme_Nandor</dc:creator>
  <cp:lastModifiedBy>Deme_Nandor</cp:lastModifiedBy>
  <cp:revision>7</cp:revision>
  <dcterms:created xsi:type="dcterms:W3CDTF">2025-02-04T07:28:34Z</dcterms:created>
  <dcterms:modified xsi:type="dcterms:W3CDTF">2025-02-04T08:58:21Z</dcterms:modified>
</cp:coreProperties>
</file>